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D5B11-5F8F-4866-9344-7815243F72B2}" v="2069" dt="2022-03-24T15:05:23.519"/>
    <p1510:client id="{34CEB290-86B8-4571-9A43-0BD83784E5D5}" v="155" dt="2022-03-24T15:47:45.363"/>
    <p1510:client id="{584B4135-496C-469D-A9D1-E3AEB446B508}" v="23" dt="2022-03-16T13:57:02.026"/>
    <p1510:client id="{66380FAB-B377-47D2-9D67-6D0A407528C0}" v="39" dt="2022-03-30T11:51:17.635"/>
    <p1510:client id="{8EA1937A-EDB3-4602-A472-08C90BC67309}" v="48" dt="2022-03-16T12:32:12.183"/>
    <p1510:client id="{8FA4E647-6440-4402-BC12-FACF1DDFBC28}" v="4" dt="2022-03-16T14:05:36.604"/>
    <p1510:client id="{992FD6FD-77FB-45EA-AD21-57F7C619CEC2}" v="407" dt="2022-03-16T13:40:47.290"/>
    <p1510:client id="{E87356EF-9799-4455-B325-A09EB55CA277}" v="15" dt="2022-03-16T12:33:27.868"/>
    <p1510:client id="{F714BCD9-3D38-4B8A-8940-18E8FB592A66}" v="9" dt="2022-03-16T12:40:45.1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ACB"/>
          </a:solidFill>
        </a:fill>
      </a:tcStyle>
    </a:wholeTbl>
    <a:band2H>
      <a:tcTxStyle/>
      <a:tcStyle>
        <a:tcBdr/>
        <a:fill>
          <a:solidFill>
            <a:srgbClr val="EAEDE7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ECA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ates, Robert (VDEM)" userId="S::robert.coates@vdem.virginia.gov::16b93dff-2d9d-4c06-98cc-a7cdaa4de97e" providerId="AD" clId="Web-{66380FAB-B377-47D2-9D67-6D0A407528C0}"/>
    <pc:docChg chg="addSld delSld">
      <pc:chgData name="Coates, Robert (VDEM)" userId="S::robert.coates@vdem.virginia.gov::16b93dff-2d9d-4c06-98cc-a7cdaa4de97e" providerId="AD" clId="Web-{66380FAB-B377-47D2-9D67-6D0A407528C0}" dt="2022-03-30T11:51:17.635" v="27"/>
      <pc:docMkLst>
        <pc:docMk/>
      </pc:docMkLst>
      <pc:sldChg chg="add del">
        <pc:chgData name="Coates, Robert (VDEM)" userId="S::robert.coates@vdem.virginia.gov::16b93dff-2d9d-4c06-98cc-a7cdaa4de97e" providerId="AD" clId="Web-{66380FAB-B377-47D2-9D67-6D0A407528C0}" dt="2022-03-30T11:51:17.635" v="27"/>
        <pc:sldMkLst>
          <pc:docMk/>
          <pc:sldMk cId="722253338" sldId="356"/>
        </pc:sldMkLst>
      </pc:sldChg>
      <pc:sldChg chg="add del">
        <pc:chgData name="Coates, Robert (VDEM)" userId="S::robert.coates@vdem.virginia.gov::16b93dff-2d9d-4c06-98cc-a7cdaa4de97e" providerId="AD" clId="Web-{66380FAB-B377-47D2-9D67-6D0A407528C0}" dt="2022-03-30T11:51:17.635" v="26"/>
        <pc:sldMkLst>
          <pc:docMk/>
          <pc:sldMk cId="738444735" sldId="357"/>
        </pc:sldMkLst>
      </pc:sldChg>
      <pc:sldChg chg="add del">
        <pc:chgData name="Coates, Robert (VDEM)" userId="S::robert.coates@vdem.virginia.gov::16b93dff-2d9d-4c06-98cc-a7cdaa4de97e" providerId="AD" clId="Web-{66380FAB-B377-47D2-9D67-6D0A407528C0}" dt="2022-03-30T11:51:17.635" v="25"/>
        <pc:sldMkLst>
          <pc:docMk/>
          <pc:sldMk cId="3927887629" sldId="358"/>
        </pc:sldMkLst>
      </pc:sldChg>
      <pc:sldChg chg="add del">
        <pc:chgData name="Coates, Robert (VDEM)" userId="S::robert.coates@vdem.virginia.gov::16b93dff-2d9d-4c06-98cc-a7cdaa4de97e" providerId="AD" clId="Web-{66380FAB-B377-47D2-9D67-6D0A407528C0}" dt="2022-03-30T11:51:17.635" v="24"/>
        <pc:sldMkLst>
          <pc:docMk/>
          <pc:sldMk cId="135527080" sldId="359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23"/>
        <pc:sldMkLst>
          <pc:docMk/>
          <pc:sldMk cId="2017532838" sldId="360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22"/>
        <pc:sldMkLst>
          <pc:docMk/>
          <pc:sldMk cId="3826469098" sldId="361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21"/>
        <pc:sldMkLst>
          <pc:docMk/>
          <pc:sldMk cId="4065682556" sldId="362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20"/>
        <pc:sldMkLst>
          <pc:docMk/>
          <pc:sldMk cId="2907347656" sldId="363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19"/>
        <pc:sldMkLst>
          <pc:docMk/>
          <pc:sldMk cId="3284508962" sldId="364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35" v="18"/>
        <pc:sldMkLst>
          <pc:docMk/>
          <pc:sldMk cId="1968696603" sldId="365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7"/>
        <pc:sldMkLst>
          <pc:docMk/>
          <pc:sldMk cId="421161508" sldId="366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6"/>
        <pc:sldMkLst>
          <pc:docMk/>
          <pc:sldMk cId="2194410071" sldId="367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5"/>
        <pc:sldMkLst>
          <pc:docMk/>
          <pc:sldMk cId="950750657" sldId="368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4"/>
        <pc:sldMkLst>
          <pc:docMk/>
          <pc:sldMk cId="241911408" sldId="369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3"/>
        <pc:sldMkLst>
          <pc:docMk/>
          <pc:sldMk cId="2073327788" sldId="370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2"/>
        <pc:sldMkLst>
          <pc:docMk/>
          <pc:sldMk cId="1142752271" sldId="371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1"/>
        <pc:sldMkLst>
          <pc:docMk/>
          <pc:sldMk cId="584932463" sldId="372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10"/>
        <pc:sldMkLst>
          <pc:docMk/>
          <pc:sldMk cId="3736201227" sldId="373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9"/>
        <pc:sldMkLst>
          <pc:docMk/>
          <pc:sldMk cId="4121000350" sldId="374"/>
        </pc:sldMkLst>
      </pc:sldChg>
      <pc:sldChg chg="del">
        <pc:chgData name="Coates, Robert (VDEM)" userId="S::robert.coates@vdem.virginia.gov::16b93dff-2d9d-4c06-98cc-a7cdaa4de97e" providerId="AD" clId="Web-{66380FAB-B377-47D2-9D67-6D0A407528C0}" dt="2022-03-30T11:51:17.620" v="8"/>
        <pc:sldMkLst>
          <pc:docMk/>
          <pc:sldMk cId="3537260089" sldId="375"/>
        </pc:sldMkLst>
      </pc:sldChg>
    </pc:docChg>
  </pc:docChgLst>
  <pc:docChgLst>
    <pc:chgData name="Pulkkinen, Robin (VDEM)" userId="S::robin.pulkkinen@vdem.virginia.gov::6f392ccc-9e3f-4d7a-9830-dbc11ee4cf59" providerId="AD" clId="Web-{F714BCD9-3D38-4B8A-8940-18E8FB592A66}"/>
    <pc:docChg chg="modSld">
      <pc:chgData name="Pulkkinen, Robin (VDEM)" userId="S::robin.pulkkinen@vdem.virginia.gov::6f392ccc-9e3f-4d7a-9830-dbc11ee4cf59" providerId="AD" clId="Web-{F714BCD9-3D38-4B8A-8940-18E8FB592A66}" dt="2022-03-16T12:40:26.823" v="3" actId="20577"/>
      <pc:docMkLst>
        <pc:docMk/>
      </pc:docMkLst>
      <pc:sldChg chg="modSp">
        <pc:chgData name="Pulkkinen, Robin (VDEM)" userId="S::robin.pulkkinen@vdem.virginia.gov::6f392ccc-9e3f-4d7a-9830-dbc11ee4cf59" providerId="AD" clId="Web-{F714BCD9-3D38-4B8A-8940-18E8FB592A66}" dt="2022-03-16T12:37:24.726" v="2" actId="20577"/>
        <pc:sldMkLst>
          <pc:docMk/>
          <pc:sldMk cId="3263763583" sldId="290"/>
        </pc:sldMkLst>
        <pc:spChg chg="mod">
          <ac:chgData name="Pulkkinen, Robin (VDEM)" userId="S::robin.pulkkinen@vdem.virginia.gov::6f392ccc-9e3f-4d7a-9830-dbc11ee4cf59" providerId="AD" clId="Web-{F714BCD9-3D38-4B8A-8940-18E8FB592A66}" dt="2022-03-16T12:37:24.726" v="2" actId="20577"/>
          <ac:spMkLst>
            <pc:docMk/>
            <pc:sldMk cId="3263763583" sldId="290"/>
            <ac:spMk id="6" creationId="{4621C043-3967-488E-9183-102CC5E26869}"/>
          </ac:spMkLst>
        </pc:spChg>
      </pc:sldChg>
      <pc:sldChg chg="modSp">
        <pc:chgData name="Pulkkinen, Robin (VDEM)" userId="S::robin.pulkkinen@vdem.virginia.gov::6f392ccc-9e3f-4d7a-9830-dbc11ee4cf59" providerId="AD" clId="Web-{F714BCD9-3D38-4B8A-8940-18E8FB592A66}" dt="2022-03-16T12:40:26.823" v="3" actId="20577"/>
        <pc:sldMkLst>
          <pc:docMk/>
          <pc:sldMk cId="3133524624" sldId="293"/>
        </pc:sldMkLst>
        <pc:spChg chg="mod">
          <ac:chgData name="Pulkkinen, Robin (VDEM)" userId="S::robin.pulkkinen@vdem.virginia.gov::6f392ccc-9e3f-4d7a-9830-dbc11ee4cf59" providerId="AD" clId="Web-{F714BCD9-3D38-4B8A-8940-18E8FB592A66}" dt="2022-03-16T12:40:26.823" v="3" actId="20577"/>
          <ac:spMkLst>
            <pc:docMk/>
            <pc:sldMk cId="3133524624" sldId="293"/>
            <ac:spMk id="6" creationId="{01CBDD32-BD72-46BC-908E-3FB59111E602}"/>
          </ac:spMkLst>
        </pc:spChg>
      </pc:sldChg>
    </pc:docChg>
  </pc:docChgLst>
  <pc:docChgLst>
    <pc:chgData name="Pulkkinen, Robin (VDEM)" userId="S::robin.pulkkinen@vdem.virginia.gov::6f392ccc-9e3f-4d7a-9830-dbc11ee4cf59" providerId="AD" clId="Web-{992FD6FD-77FB-45EA-AD21-57F7C619CEC2}"/>
    <pc:docChg chg="modSld">
      <pc:chgData name="Pulkkinen, Robin (VDEM)" userId="S::robin.pulkkinen@vdem.virginia.gov::6f392ccc-9e3f-4d7a-9830-dbc11ee4cf59" providerId="AD" clId="Web-{992FD6FD-77FB-45EA-AD21-57F7C619CEC2}" dt="2022-03-16T13:40:39.790" v="397"/>
      <pc:docMkLst>
        <pc:docMk/>
      </pc:docMkLst>
      <pc:sldChg chg="modSp">
        <pc:chgData name="Pulkkinen, Robin (VDEM)" userId="S::robin.pulkkinen@vdem.virginia.gov::6f392ccc-9e3f-4d7a-9830-dbc11ee4cf59" providerId="AD" clId="Web-{992FD6FD-77FB-45EA-AD21-57F7C619CEC2}" dt="2022-03-16T12:45:56.694" v="1" actId="20577"/>
        <pc:sldMkLst>
          <pc:docMk/>
          <pc:sldMk cId="2430913928" sldId="296"/>
        </pc:sldMkLst>
        <pc:spChg chg="mod">
          <ac:chgData name="Pulkkinen, Robin (VDEM)" userId="S::robin.pulkkinen@vdem.virginia.gov::6f392ccc-9e3f-4d7a-9830-dbc11ee4cf59" providerId="AD" clId="Web-{992FD6FD-77FB-45EA-AD21-57F7C619CEC2}" dt="2022-03-16T12:45:56.694" v="1" actId="20577"/>
          <ac:spMkLst>
            <pc:docMk/>
            <pc:sldMk cId="2430913928" sldId="296"/>
            <ac:spMk id="5" creationId="{F3F93763-CD90-4603-839C-E6ABF63FA72F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2:48:08.837" v="11" actId="20577"/>
        <pc:sldMkLst>
          <pc:docMk/>
          <pc:sldMk cId="1190654800" sldId="303"/>
        </pc:sldMkLst>
        <pc:spChg chg="mod">
          <ac:chgData name="Pulkkinen, Robin (VDEM)" userId="S::robin.pulkkinen@vdem.virginia.gov::6f392ccc-9e3f-4d7a-9830-dbc11ee4cf59" providerId="AD" clId="Web-{992FD6FD-77FB-45EA-AD21-57F7C619CEC2}" dt="2022-03-16T12:48:08.837" v="11" actId="20577"/>
          <ac:spMkLst>
            <pc:docMk/>
            <pc:sldMk cId="1190654800" sldId="303"/>
            <ac:spMk id="3" creationId="{79C6CF79-20FB-4BE1-91BC-5D72383F50BF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2:52:36.436" v="276" actId="20577"/>
        <pc:sldMkLst>
          <pc:docMk/>
          <pc:sldMk cId="511973300" sldId="304"/>
        </pc:sldMkLst>
        <pc:spChg chg="mod">
          <ac:chgData name="Pulkkinen, Robin (VDEM)" userId="S::robin.pulkkinen@vdem.virginia.gov::6f392ccc-9e3f-4d7a-9830-dbc11ee4cf59" providerId="AD" clId="Web-{992FD6FD-77FB-45EA-AD21-57F7C619CEC2}" dt="2022-03-16T12:52:36.436" v="276" actId="20577"/>
          <ac:spMkLst>
            <pc:docMk/>
            <pc:sldMk cId="511973300" sldId="304"/>
            <ac:spMk id="3" creationId="{C2C73BEC-A0A3-4365-8989-3DC520D9CF3B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2:54:45.657" v="333" actId="20577"/>
        <pc:sldMkLst>
          <pc:docMk/>
          <pc:sldMk cId="3765593058" sldId="305"/>
        </pc:sldMkLst>
        <pc:spChg chg="mod">
          <ac:chgData name="Pulkkinen, Robin (VDEM)" userId="S::robin.pulkkinen@vdem.virginia.gov::6f392ccc-9e3f-4d7a-9830-dbc11ee4cf59" providerId="AD" clId="Web-{992FD6FD-77FB-45EA-AD21-57F7C619CEC2}" dt="2022-03-16T12:54:45.657" v="333" actId="20577"/>
          <ac:spMkLst>
            <pc:docMk/>
            <pc:sldMk cId="3765593058" sldId="305"/>
            <ac:spMk id="3" creationId="{63F0320D-4B44-436A-837F-6BE476BB414D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2:56:57.894" v="335" actId="20577"/>
        <pc:sldMkLst>
          <pc:docMk/>
          <pc:sldMk cId="840131219" sldId="308"/>
        </pc:sldMkLst>
        <pc:spChg chg="mod">
          <ac:chgData name="Pulkkinen, Robin (VDEM)" userId="S::robin.pulkkinen@vdem.virginia.gov::6f392ccc-9e3f-4d7a-9830-dbc11ee4cf59" providerId="AD" clId="Web-{992FD6FD-77FB-45EA-AD21-57F7C619CEC2}" dt="2022-03-16T12:56:57.894" v="335" actId="20577"/>
          <ac:spMkLst>
            <pc:docMk/>
            <pc:sldMk cId="840131219" sldId="308"/>
            <ac:spMk id="3" creationId="{9E0D3F39-DEF9-4B91-9B5B-F26869BCD1BC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00:47.446" v="339" actId="20577"/>
        <pc:sldMkLst>
          <pc:docMk/>
          <pc:sldMk cId="3921712412" sldId="309"/>
        </pc:sldMkLst>
        <pc:spChg chg="mod">
          <ac:chgData name="Pulkkinen, Robin (VDEM)" userId="S::robin.pulkkinen@vdem.virginia.gov::6f392ccc-9e3f-4d7a-9830-dbc11ee4cf59" providerId="AD" clId="Web-{992FD6FD-77FB-45EA-AD21-57F7C619CEC2}" dt="2022-03-16T13:00:47.446" v="339" actId="20577"/>
          <ac:spMkLst>
            <pc:docMk/>
            <pc:sldMk cId="3921712412" sldId="309"/>
            <ac:spMk id="3" creationId="{33F96F9B-D504-46E0-BB40-24E5A465B35A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06:45.015" v="344" actId="20577"/>
        <pc:sldMkLst>
          <pc:docMk/>
          <pc:sldMk cId="804200793" sldId="326"/>
        </pc:sldMkLst>
        <pc:spChg chg="mod">
          <ac:chgData name="Pulkkinen, Robin (VDEM)" userId="S::robin.pulkkinen@vdem.virginia.gov::6f392ccc-9e3f-4d7a-9830-dbc11ee4cf59" providerId="AD" clId="Web-{992FD6FD-77FB-45EA-AD21-57F7C619CEC2}" dt="2022-03-16T13:06:45.015" v="344" actId="20577"/>
          <ac:spMkLst>
            <pc:docMk/>
            <pc:sldMk cId="804200793" sldId="326"/>
            <ac:spMk id="3" creationId="{9260903F-9B6D-479A-B8C8-9EA0C0A9DF40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09:56.488" v="359" actId="20577"/>
        <pc:sldMkLst>
          <pc:docMk/>
          <pc:sldMk cId="3257002516" sldId="331"/>
        </pc:sldMkLst>
        <pc:spChg chg="mod">
          <ac:chgData name="Pulkkinen, Robin (VDEM)" userId="S::robin.pulkkinen@vdem.virginia.gov::6f392ccc-9e3f-4d7a-9830-dbc11ee4cf59" providerId="AD" clId="Web-{992FD6FD-77FB-45EA-AD21-57F7C619CEC2}" dt="2022-03-16T13:09:56.488" v="359" actId="20577"/>
          <ac:spMkLst>
            <pc:docMk/>
            <pc:sldMk cId="3257002516" sldId="331"/>
            <ac:spMk id="3" creationId="{93D68FDA-021C-4973-BB74-8DE9B6595061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10:08.738" v="364" actId="20577"/>
        <pc:sldMkLst>
          <pc:docMk/>
          <pc:sldMk cId="3208756623" sldId="332"/>
        </pc:sldMkLst>
        <pc:spChg chg="mod">
          <ac:chgData name="Pulkkinen, Robin (VDEM)" userId="S::robin.pulkkinen@vdem.virginia.gov::6f392ccc-9e3f-4d7a-9830-dbc11ee4cf59" providerId="AD" clId="Web-{992FD6FD-77FB-45EA-AD21-57F7C619CEC2}" dt="2022-03-16T13:10:08.738" v="364" actId="20577"/>
          <ac:spMkLst>
            <pc:docMk/>
            <pc:sldMk cId="3208756623" sldId="332"/>
            <ac:spMk id="3" creationId="{6A23CB97-FBC5-4C87-99C6-A55DB85184DC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13:49.320" v="372" actId="20577"/>
        <pc:sldMkLst>
          <pc:docMk/>
          <pc:sldMk cId="4118860408" sldId="335"/>
        </pc:sldMkLst>
        <pc:spChg chg="mod">
          <ac:chgData name="Pulkkinen, Robin (VDEM)" userId="S::robin.pulkkinen@vdem.virginia.gov::6f392ccc-9e3f-4d7a-9830-dbc11ee4cf59" providerId="AD" clId="Web-{992FD6FD-77FB-45EA-AD21-57F7C619CEC2}" dt="2022-03-16T13:13:49.320" v="372" actId="20577"/>
          <ac:spMkLst>
            <pc:docMk/>
            <pc:sldMk cId="4118860408" sldId="335"/>
            <ac:spMk id="3" creationId="{5A4A0171-EE0D-4FB6-9FAA-6FA7500C7F4A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14:22.071" v="376" actId="20577"/>
        <pc:sldMkLst>
          <pc:docMk/>
          <pc:sldMk cId="1810919506" sldId="336"/>
        </pc:sldMkLst>
        <pc:spChg chg="mod">
          <ac:chgData name="Pulkkinen, Robin (VDEM)" userId="S::robin.pulkkinen@vdem.virginia.gov::6f392ccc-9e3f-4d7a-9830-dbc11ee4cf59" providerId="AD" clId="Web-{992FD6FD-77FB-45EA-AD21-57F7C619CEC2}" dt="2022-03-16T13:14:22.071" v="376" actId="20577"/>
          <ac:spMkLst>
            <pc:docMk/>
            <pc:sldMk cId="1810919506" sldId="336"/>
            <ac:spMk id="3" creationId="{0C41BFC2-D1D0-43E5-A2AE-01A150E07754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18:06.279" v="383" actId="20577"/>
        <pc:sldMkLst>
          <pc:docMk/>
          <pc:sldMk cId="2463766697" sldId="338"/>
        </pc:sldMkLst>
        <pc:spChg chg="mod">
          <ac:chgData name="Pulkkinen, Robin (VDEM)" userId="S::robin.pulkkinen@vdem.virginia.gov::6f392ccc-9e3f-4d7a-9830-dbc11ee4cf59" providerId="AD" clId="Web-{992FD6FD-77FB-45EA-AD21-57F7C619CEC2}" dt="2022-03-16T13:18:06.279" v="383" actId="20577"/>
          <ac:spMkLst>
            <pc:docMk/>
            <pc:sldMk cId="2463766697" sldId="338"/>
            <ac:spMk id="3" creationId="{4AE2E578-48C4-439B-B45A-B2FA158B7326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37:27.614" v="387" actId="20577"/>
        <pc:sldMkLst>
          <pc:docMk/>
          <pc:sldMk cId="4166139780" sldId="377"/>
        </pc:sldMkLst>
        <pc:spChg chg="mod">
          <ac:chgData name="Pulkkinen, Robin (VDEM)" userId="S::robin.pulkkinen@vdem.virginia.gov::6f392ccc-9e3f-4d7a-9830-dbc11ee4cf59" providerId="AD" clId="Web-{992FD6FD-77FB-45EA-AD21-57F7C619CEC2}" dt="2022-03-16T13:37:27.614" v="387" actId="20577"/>
          <ac:spMkLst>
            <pc:docMk/>
            <pc:sldMk cId="4166139780" sldId="377"/>
            <ac:spMk id="3" creationId="{E27FE354-0A15-4E32-B301-48A01F4A7F5B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38:27.787" v="392" actId="20577"/>
        <pc:sldMkLst>
          <pc:docMk/>
          <pc:sldMk cId="1287694804" sldId="378"/>
        </pc:sldMkLst>
        <pc:spChg chg="mod">
          <ac:chgData name="Pulkkinen, Robin (VDEM)" userId="S::robin.pulkkinen@vdem.virginia.gov::6f392ccc-9e3f-4d7a-9830-dbc11ee4cf59" providerId="AD" clId="Web-{992FD6FD-77FB-45EA-AD21-57F7C619CEC2}" dt="2022-03-16T13:38:27.787" v="392" actId="20577"/>
          <ac:spMkLst>
            <pc:docMk/>
            <pc:sldMk cId="1287694804" sldId="378"/>
            <ac:spMk id="3" creationId="{24717ED3-71F2-4F51-8466-9179814C02EB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40:27.649" v="394" actId="20577"/>
        <pc:sldMkLst>
          <pc:docMk/>
          <pc:sldMk cId="203013916" sldId="380"/>
        </pc:sldMkLst>
        <pc:spChg chg="mod">
          <ac:chgData name="Pulkkinen, Robin (VDEM)" userId="S::robin.pulkkinen@vdem.virginia.gov::6f392ccc-9e3f-4d7a-9830-dbc11ee4cf59" providerId="AD" clId="Web-{992FD6FD-77FB-45EA-AD21-57F7C619CEC2}" dt="2022-03-16T13:40:27.649" v="394" actId="20577"/>
          <ac:spMkLst>
            <pc:docMk/>
            <pc:sldMk cId="203013916" sldId="380"/>
            <ac:spMk id="3" creationId="{48AD635C-A290-49D9-BCDC-759DF755D49A}"/>
          </ac:spMkLst>
        </pc:spChg>
      </pc:sldChg>
      <pc:sldChg chg="modSp">
        <pc:chgData name="Pulkkinen, Robin (VDEM)" userId="S::robin.pulkkinen@vdem.virginia.gov::6f392ccc-9e3f-4d7a-9830-dbc11ee4cf59" providerId="AD" clId="Web-{992FD6FD-77FB-45EA-AD21-57F7C619CEC2}" dt="2022-03-16T13:40:39.790" v="397"/>
        <pc:sldMkLst>
          <pc:docMk/>
          <pc:sldMk cId="3402181709" sldId="381"/>
        </pc:sldMkLst>
        <pc:graphicFrameChg chg="mod modGraphic">
          <ac:chgData name="Pulkkinen, Robin (VDEM)" userId="S::robin.pulkkinen@vdem.virginia.gov::6f392ccc-9e3f-4d7a-9830-dbc11ee4cf59" providerId="AD" clId="Web-{992FD6FD-77FB-45EA-AD21-57F7C619CEC2}" dt="2022-03-16T13:40:39.790" v="397"/>
          <ac:graphicFrameMkLst>
            <pc:docMk/>
            <pc:sldMk cId="3402181709" sldId="381"/>
            <ac:graphicFrameMk id="6" creationId="{7EE58DBF-2D39-4F2D-90CD-2B1501B9CC83}"/>
          </ac:graphicFrameMkLst>
        </pc:graphicFrameChg>
      </pc:sldChg>
    </pc:docChg>
  </pc:docChgLst>
  <pc:docChgLst>
    <pc:chgData name="Coates, Robert (VDEM)" userId="S::robert.coates@vdem.virginia.gov::16b93dff-2d9d-4c06-98cc-a7cdaa4de97e" providerId="AD" clId="Web-{34CEB290-86B8-4571-9A43-0BD83784E5D5}"/>
    <pc:docChg chg="addSld modSld sldOrd">
      <pc:chgData name="Coates, Robert (VDEM)" userId="S::robert.coates@vdem.virginia.gov::16b93dff-2d9d-4c06-98cc-a7cdaa4de97e" providerId="AD" clId="Web-{34CEB290-86B8-4571-9A43-0BD83784E5D5}" dt="2022-03-24T15:47:44.706" v="151" actId="20577"/>
      <pc:docMkLst>
        <pc:docMk/>
      </pc:docMkLst>
      <pc:sldChg chg="modSp ord">
        <pc:chgData name="Coates, Robert (VDEM)" userId="S::robert.coates@vdem.virginia.gov::16b93dff-2d9d-4c06-98cc-a7cdaa4de97e" providerId="AD" clId="Web-{34CEB290-86B8-4571-9A43-0BD83784E5D5}" dt="2022-03-24T15:46:27.252" v="2" actId="20577"/>
        <pc:sldMkLst>
          <pc:docMk/>
          <pc:sldMk cId="3765593058" sldId="305"/>
        </pc:sldMkLst>
        <pc:spChg chg="mod">
          <ac:chgData name="Coates, Robert (VDEM)" userId="S::robert.coates@vdem.virginia.gov::16b93dff-2d9d-4c06-98cc-a7cdaa4de97e" providerId="AD" clId="Web-{34CEB290-86B8-4571-9A43-0BD83784E5D5}" dt="2022-03-24T15:46:27.252" v="2" actId="20577"/>
          <ac:spMkLst>
            <pc:docMk/>
            <pc:sldMk cId="3765593058" sldId="305"/>
            <ac:spMk id="3" creationId="{63F0320D-4B44-436A-837F-6BE476BB414D}"/>
          </ac:spMkLst>
        </pc:spChg>
      </pc:sldChg>
      <pc:sldChg chg="modSp new">
        <pc:chgData name="Coates, Robert (VDEM)" userId="S::robert.coates@vdem.virginia.gov::16b93dff-2d9d-4c06-98cc-a7cdaa4de97e" providerId="AD" clId="Web-{34CEB290-86B8-4571-9A43-0BD83784E5D5}" dt="2022-03-24T15:47:44.706" v="151" actId="20577"/>
        <pc:sldMkLst>
          <pc:docMk/>
          <pc:sldMk cId="3431967686" sldId="396"/>
        </pc:sldMkLst>
        <pc:spChg chg="mod">
          <ac:chgData name="Coates, Robert (VDEM)" userId="S::robert.coates@vdem.virginia.gov::16b93dff-2d9d-4c06-98cc-a7cdaa4de97e" providerId="AD" clId="Web-{34CEB290-86B8-4571-9A43-0BD83784E5D5}" dt="2022-03-24T15:46:37.409" v="11" actId="20577"/>
          <ac:spMkLst>
            <pc:docMk/>
            <pc:sldMk cId="3431967686" sldId="396"/>
            <ac:spMk id="2" creationId="{BFE6A4B2-3A59-4FD5-87BB-1F8A8914AE4E}"/>
          </ac:spMkLst>
        </pc:spChg>
        <pc:spChg chg="mod">
          <ac:chgData name="Coates, Robert (VDEM)" userId="S::robert.coates@vdem.virginia.gov::16b93dff-2d9d-4c06-98cc-a7cdaa4de97e" providerId="AD" clId="Web-{34CEB290-86B8-4571-9A43-0BD83784E5D5}" dt="2022-03-24T15:47:44.706" v="151" actId="20577"/>
          <ac:spMkLst>
            <pc:docMk/>
            <pc:sldMk cId="3431967686" sldId="396"/>
            <ac:spMk id="3" creationId="{4DB4AC6E-B09F-4FAF-90B8-1BA6F97C1EB3}"/>
          </ac:spMkLst>
        </pc:spChg>
      </pc:sldChg>
    </pc:docChg>
  </pc:docChgLst>
  <pc:docChgLst>
    <pc:chgData name="Williams, Tiara (VDEM)" userId="S::tiara.williams@vdem.virginia.gov::f036e384-e8bf-4f9e-b6ce-9c9f11def4df" providerId="AD" clId="Web-{E87356EF-9799-4455-B325-A09EB55CA277}"/>
    <pc:docChg chg="modSld">
      <pc:chgData name="Williams, Tiara (VDEM)" userId="S::tiara.williams@vdem.virginia.gov::f036e384-e8bf-4f9e-b6ce-9c9f11def4df" providerId="AD" clId="Web-{E87356EF-9799-4455-B325-A09EB55CA277}" dt="2022-03-16T12:33:27.868" v="14" actId="20577"/>
      <pc:docMkLst>
        <pc:docMk/>
      </pc:docMkLst>
      <pc:sldChg chg="modSp">
        <pc:chgData name="Williams, Tiara (VDEM)" userId="S::tiara.williams@vdem.virginia.gov::f036e384-e8bf-4f9e-b6ce-9c9f11def4df" providerId="AD" clId="Web-{E87356EF-9799-4455-B325-A09EB55CA277}" dt="2022-03-16T12:33:27.868" v="14" actId="20577"/>
        <pc:sldMkLst>
          <pc:docMk/>
          <pc:sldMk cId="1313184408" sldId="318"/>
        </pc:sldMkLst>
        <pc:spChg chg="mod">
          <ac:chgData name="Williams, Tiara (VDEM)" userId="S::tiara.williams@vdem.virginia.gov::f036e384-e8bf-4f9e-b6ce-9c9f11def4df" providerId="AD" clId="Web-{E87356EF-9799-4455-B325-A09EB55CA277}" dt="2022-03-16T12:33:27.868" v="14" actId="20577"/>
          <ac:spMkLst>
            <pc:docMk/>
            <pc:sldMk cId="1313184408" sldId="318"/>
            <ac:spMk id="4" creationId="{A9D8DF4A-ECA5-406A-81D6-776E18202A45}"/>
          </ac:spMkLst>
        </pc:spChg>
      </pc:sldChg>
    </pc:docChg>
  </pc:docChgLst>
  <pc:docChgLst>
    <pc:chgData name="Coates, Robert (VDEM)" userId="S::robert.coates@vdem.virginia.gov::16b93dff-2d9d-4c06-98cc-a7cdaa4de97e" providerId="AD" clId="Web-{12ED5B11-5F8F-4866-9344-7815243F72B2}"/>
    <pc:docChg chg="addSld delSld modSld">
      <pc:chgData name="Coates, Robert (VDEM)" userId="S::robert.coates@vdem.virginia.gov::16b93dff-2d9d-4c06-98cc-a7cdaa4de97e" providerId="AD" clId="Web-{12ED5B11-5F8F-4866-9344-7815243F72B2}" dt="2022-03-24T15:05:23.519" v="1908" actId="20577"/>
      <pc:docMkLst>
        <pc:docMk/>
      </pc:docMkLst>
      <pc:sldChg chg="modSp">
        <pc:chgData name="Coates, Robert (VDEM)" userId="S::robert.coates@vdem.virginia.gov::16b93dff-2d9d-4c06-98cc-a7cdaa4de97e" providerId="AD" clId="Web-{12ED5B11-5F8F-4866-9344-7815243F72B2}" dt="2022-03-24T14:03:43.190" v="12" actId="20577"/>
        <pc:sldMkLst>
          <pc:docMk/>
          <pc:sldMk cId="3263763583" sldId="290"/>
        </pc:sldMkLst>
        <pc:spChg chg="mod">
          <ac:chgData name="Coates, Robert (VDEM)" userId="S::robert.coates@vdem.virginia.gov::16b93dff-2d9d-4c06-98cc-a7cdaa4de97e" providerId="AD" clId="Web-{12ED5B11-5F8F-4866-9344-7815243F72B2}" dt="2022-03-24T14:03:43.190" v="12" actId="20577"/>
          <ac:spMkLst>
            <pc:docMk/>
            <pc:sldMk cId="3263763583" sldId="290"/>
            <ac:spMk id="6" creationId="{4621C043-3967-488E-9183-102CC5E26869}"/>
          </ac:spMkLst>
        </pc:spChg>
      </pc:sldChg>
      <pc:sldChg chg="addSp delSp modSp">
        <pc:chgData name="Coates, Robert (VDEM)" userId="S::robert.coates@vdem.virginia.gov::16b93dff-2d9d-4c06-98cc-a7cdaa4de97e" providerId="AD" clId="Web-{12ED5B11-5F8F-4866-9344-7815243F72B2}" dt="2022-03-24T14:08:26.506" v="27" actId="1076"/>
        <pc:sldMkLst>
          <pc:docMk/>
          <pc:sldMk cId="3133524624" sldId="293"/>
        </pc:sldMkLst>
        <pc:spChg chg="add mod">
          <ac:chgData name="Coates, Robert (VDEM)" userId="S::robert.coates@vdem.virginia.gov::16b93dff-2d9d-4c06-98cc-a7cdaa4de97e" providerId="AD" clId="Web-{12ED5B11-5F8F-4866-9344-7815243F72B2}" dt="2022-03-24T14:07:51.428" v="22" actId="1076"/>
          <ac:spMkLst>
            <pc:docMk/>
            <pc:sldMk cId="3133524624" sldId="293"/>
            <ac:spMk id="2" creationId="{0662F0B0-1C03-4372-A66F-1E0C54B592EE}"/>
          </ac:spMkLst>
        </pc:spChg>
        <pc:spChg chg="del mod">
          <ac:chgData name="Coates, Robert (VDEM)" userId="S::robert.coates@vdem.virginia.gov::16b93dff-2d9d-4c06-98cc-a7cdaa4de97e" providerId="AD" clId="Web-{12ED5B11-5F8F-4866-9344-7815243F72B2}" dt="2022-03-24T14:07:38.615" v="17"/>
          <ac:spMkLst>
            <pc:docMk/>
            <pc:sldMk cId="3133524624" sldId="293"/>
            <ac:spMk id="6" creationId="{01CBDD32-BD72-46BC-908E-3FB59111E602}"/>
          </ac:spMkLst>
        </pc:spChg>
        <pc:picChg chg="add mod">
          <ac:chgData name="Coates, Robert (VDEM)" userId="S::robert.coates@vdem.virginia.gov::16b93dff-2d9d-4c06-98cc-a7cdaa4de97e" providerId="AD" clId="Web-{12ED5B11-5F8F-4866-9344-7815243F72B2}" dt="2022-03-24T14:08:26.506" v="27" actId="1076"/>
          <ac:picMkLst>
            <pc:docMk/>
            <pc:sldMk cId="3133524624" sldId="293"/>
            <ac:picMk id="3" creationId="{A1D1149A-8096-404A-897A-B6A5C0084E9F}"/>
          </ac:picMkLst>
        </pc:picChg>
        <pc:picChg chg="del">
          <ac:chgData name="Coates, Robert (VDEM)" userId="S::robert.coates@vdem.virginia.gov::16b93dff-2d9d-4c06-98cc-a7cdaa4de97e" providerId="AD" clId="Web-{12ED5B11-5F8F-4866-9344-7815243F72B2}" dt="2022-03-24T14:07:34.052" v="13"/>
          <ac:picMkLst>
            <pc:docMk/>
            <pc:sldMk cId="3133524624" sldId="293"/>
            <ac:picMk id="5" creationId="{B4F6AD3A-A411-468A-8F9A-5A769941A01C}"/>
          </ac:picMkLst>
        </pc:picChg>
      </pc:sldChg>
      <pc:sldChg chg="modSp">
        <pc:chgData name="Coates, Robert (VDEM)" userId="S::robert.coates@vdem.virginia.gov::16b93dff-2d9d-4c06-98cc-a7cdaa4de97e" providerId="AD" clId="Web-{12ED5B11-5F8F-4866-9344-7815243F72B2}" dt="2022-03-24T14:09:19.069" v="29" actId="20577"/>
        <pc:sldMkLst>
          <pc:docMk/>
          <pc:sldMk cId="2430913928" sldId="296"/>
        </pc:sldMkLst>
        <pc:spChg chg="mod">
          <ac:chgData name="Coates, Robert (VDEM)" userId="S::robert.coates@vdem.virginia.gov::16b93dff-2d9d-4c06-98cc-a7cdaa4de97e" providerId="AD" clId="Web-{12ED5B11-5F8F-4866-9344-7815243F72B2}" dt="2022-03-24T14:09:19.069" v="29" actId="20577"/>
          <ac:spMkLst>
            <pc:docMk/>
            <pc:sldMk cId="2430913928" sldId="296"/>
            <ac:spMk id="5" creationId="{F3F93763-CD90-4603-839C-E6ABF63FA72F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11:33.384" v="31" actId="20577"/>
        <pc:sldMkLst>
          <pc:docMk/>
          <pc:sldMk cId="1190654800" sldId="303"/>
        </pc:sldMkLst>
        <pc:spChg chg="mod">
          <ac:chgData name="Coates, Robert (VDEM)" userId="S::robert.coates@vdem.virginia.gov::16b93dff-2d9d-4c06-98cc-a7cdaa4de97e" providerId="AD" clId="Web-{12ED5B11-5F8F-4866-9344-7815243F72B2}" dt="2022-03-24T14:11:33.384" v="31" actId="20577"/>
          <ac:spMkLst>
            <pc:docMk/>
            <pc:sldMk cId="1190654800" sldId="303"/>
            <ac:spMk id="3" creationId="{79C6CF79-20FB-4BE1-91BC-5D72383F50BF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11:57.571" v="34" actId="20577"/>
        <pc:sldMkLst>
          <pc:docMk/>
          <pc:sldMk cId="511973300" sldId="304"/>
        </pc:sldMkLst>
        <pc:spChg chg="mod">
          <ac:chgData name="Coates, Robert (VDEM)" userId="S::robert.coates@vdem.virginia.gov::16b93dff-2d9d-4c06-98cc-a7cdaa4de97e" providerId="AD" clId="Web-{12ED5B11-5F8F-4866-9344-7815243F72B2}" dt="2022-03-24T14:11:57.571" v="34" actId="20577"/>
          <ac:spMkLst>
            <pc:docMk/>
            <pc:sldMk cId="511973300" sldId="304"/>
            <ac:spMk id="3" creationId="{C2C73BEC-A0A3-4365-8989-3DC520D9CF3B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15:33.199" v="52" actId="20577"/>
        <pc:sldMkLst>
          <pc:docMk/>
          <pc:sldMk cId="3765593058" sldId="305"/>
        </pc:sldMkLst>
        <pc:spChg chg="mod">
          <ac:chgData name="Coates, Robert (VDEM)" userId="S::robert.coates@vdem.virginia.gov::16b93dff-2d9d-4c06-98cc-a7cdaa4de97e" providerId="AD" clId="Web-{12ED5B11-5F8F-4866-9344-7815243F72B2}" dt="2022-03-24T14:15:33.199" v="52" actId="20577"/>
          <ac:spMkLst>
            <pc:docMk/>
            <pc:sldMk cId="3765593058" sldId="305"/>
            <ac:spMk id="3" creationId="{63F0320D-4B44-436A-837F-6BE476BB414D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5:00:51.016" v="1792" actId="20577"/>
        <pc:sldMkLst>
          <pc:docMk/>
          <pc:sldMk cId="1982916402" sldId="315"/>
        </pc:sldMkLst>
        <pc:spChg chg="mod">
          <ac:chgData name="Coates, Robert (VDEM)" userId="S::robert.coates@vdem.virginia.gov::16b93dff-2d9d-4c06-98cc-a7cdaa4de97e" providerId="AD" clId="Web-{12ED5B11-5F8F-4866-9344-7815243F72B2}" dt="2022-03-24T15:00:30.047" v="1786" actId="20577"/>
          <ac:spMkLst>
            <pc:docMk/>
            <pc:sldMk cId="1982916402" sldId="315"/>
            <ac:spMk id="2" creationId="{CC4A6F5D-237D-4A21-948F-C2526A530D61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5:00:51.016" v="1792" actId="20577"/>
          <ac:spMkLst>
            <pc:docMk/>
            <pc:sldMk cId="1982916402" sldId="315"/>
            <ac:spMk id="3" creationId="{31BEC307-6ADC-4095-BD82-16FF8362C08B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3:18.299" v="247" actId="20577"/>
        <pc:sldMkLst>
          <pc:docMk/>
          <pc:sldMk cId="1418062170" sldId="329"/>
        </pc:sldMkLst>
        <pc:spChg chg="mod">
          <ac:chgData name="Coates, Robert (VDEM)" userId="S::robert.coates@vdem.virginia.gov::16b93dff-2d9d-4c06-98cc-a7cdaa4de97e" providerId="AD" clId="Web-{12ED5B11-5F8F-4866-9344-7815243F72B2}" dt="2022-03-24T14:23:18.299" v="247" actId="20577"/>
          <ac:spMkLst>
            <pc:docMk/>
            <pc:sldMk cId="1418062170" sldId="329"/>
            <ac:spMk id="3" creationId="{A78D3EFE-2718-4DE6-A55F-FD83A8CCEDFD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5:18.894" v="262" actId="20577"/>
        <pc:sldMkLst>
          <pc:docMk/>
          <pc:sldMk cId="4118860408" sldId="335"/>
        </pc:sldMkLst>
        <pc:spChg chg="mod">
          <ac:chgData name="Coates, Robert (VDEM)" userId="S::robert.coates@vdem.virginia.gov::16b93dff-2d9d-4c06-98cc-a7cdaa4de97e" providerId="AD" clId="Web-{12ED5B11-5F8F-4866-9344-7815243F72B2}" dt="2022-03-24T14:25:18.894" v="262" actId="20577"/>
          <ac:spMkLst>
            <pc:docMk/>
            <pc:sldMk cId="4118860408" sldId="335"/>
            <ac:spMk id="3" creationId="{5A4A0171-EE0D-4FB6-9FAA-6FA7500C7F4A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5:26.457" v="264" actId="20577"/>
        <pc:sldMkLst>
          <pc:docMk/>
          <pc:sldMk cId="1810919506" sldId="336"/>
        </pc:sldMkLst>
        <pc:spChg chg="mod">
          <ac:chgData name="Coates, Robert (VDEM)" userId="S::robert.coates@vdem.virginia.gov::16b93dff-2d9d-4c06-98cc-a7cdaa4de97e" providerId="AD" clId="Web-{12ED5B11-5F8F-4866-9344-7815243F72B2}" dt="2022-03-24T14:25:26.457" v="264" actId="20577"/>
          <ac:spMkLst>
            <pc:docMk/>
            <pc:sldMk cId="1810919506" sldId="336"/>
            <ac:spMk id="3" creationId="{0C41BFC2-D1D0-43E5-A2AE-01A150E07754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5:36.504" v="266" actId="20577"/>
        <pc:sldMkLst>
          <pc:docMk/>
          <pc:sldMk cId="2463766697" sldId="338"/>
        </pc:sldMkLst>
        <pc:spChg chg="mod">
          <ac:chgData name="Coates, Robert (VDEM)" userId="S::robert.coates@vdem.virginia.gov::16b93dff-2d9d-4c06-98cc-a7cdaa4de97e" providerId="AD" clId="Web-{12ED5B11-5F8F-4866-9344-7815243F72B2}" dt="2022-03-24T14:25:36.504" v="266" actId="20577"/>
          <ac:spMkLst>
            <pc:docMk/>
            <pc:sldMk cId="2463766697" sldId="338"/>
            <ac:spMk id="3" creationId="{4AE2E578-48C4-439B-B45A-B2FA158B7326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7:30.537" v="321" actId="20577"/>
        <pc:sldMkLst>
          <pc:docMk/>
          <pc:sldMk cId="2073327788" sldId="370"/>
        </pc:sldMkLst>
        <pc:spChg chg="mod">
          <ac:chgData name="Coates, Robert (VDEM)" userId="S::robert.coates@vdem.virginia.gov::16b93dff-2d9d-4c06-98cc-a7cdaa4de97e" providerId="AD" clId="Web-{12ED5B11-5F8F-4866-9344-7815243F72B2}" dt="2022-03-24T14:27:30.537" v="321" actId="20577"/>
          <ac:spMkLst>
            <pc:docMk/>
            <pc:sldMk cId="2073327788" sldId="370"/>
            <ac:spMk id="3" creationId="{81744218-30AA-44EF-BA42-3C7FCD193F9F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29:27.101" v="366" actId="20577"/>
        <pc:sldMkLst>
          <pc:docMk/>
          <pc:sldMk cId="1490220274" sldId="376"/>
        </pc:sldMkLst>
        <pc:spChg chg="mod">
          <ac:chgData name="Coates, Robert (VDEM)" userId="S::robert.coates@vdem.virginia.gov::16b93dff-2d9d-4c06-98cc-a7cdaa4de97e" providerId="AD" clId="Web-{12ED5B11-5F8F-4866-9344-7815243F72B2}" dt="2022-03-24T14:29:27.101" v="366" actId="20577"/>
          <ac:spMkLst>
            <pc:docMk/>
            <pc:sldMk cId="1490220274" sldId="376"/>
            <ac:spMk id="3" creationId="{7B494E23-4440-4AA0-A201-32CAD891A079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42:32.845" v="848" actId="20577"/>
        <pc:sldMkLst>
          <pc:docMk/>
          <pc:sldMk cId="4166139780" sldId="377"/>
        </pc:sldMkLst>
        <pc:spChg chg="mod">
          <ac:chgData name="Coates, Robert (VDEM)" userId="S::robert.coates@vdem.virginia.gov::16b93dff-2d9d-4c06-98cc-a7cdaa4de97e" providerId="AD" clId="Web-{12ED5B11-5F8F-4866-9344-7815243F72B2}" dt="2022-03-24T14:30:08.492" v="373" actId="20577"/>
          <ac:spMkLst>
            <pc:docMk/>
            <pc:sldMk cId="4166139780" sldId="377"/>
            <ac:spMk id="2" creationId="{39371C8F-D5A9-4061-9CEF-75A78C47725D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42:32.845" v="848" actId="20577"/>
          <ac:spMkLst>
            <pc:docMk/>
            <pc:sldMk cId="4166139780" sldId="377"/>
            <ac:spMk id="3" creationId="{E27FE354-0A15-4E32-B301-48A01F4A7F5B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47:58.006" v="1122" actId="20577"/>
        <pc:sldMkLst>
          <pc:docMk/>
          <pc:sldMk cId="1287694804" sldId="378"/>
        </pc:sldMkLst>
        <pc:spChg chg="mod">
          <ac:chgData name="Coates, Robert (VDEM)" userId="S::robert.coates@vdem.virginia.gov::16b93dff-2d9d-4c06-98cc-a7cdaa4de97e" providerId="AD" clId="Web-{12ED5B11-5F8F-4866-9344-7815243F72B2}" dt="2022-03-24T14:32:00.150" v="448" actId="20577"/>
          <ac:spMkLst>
            <pc:docMk/>
            <pc:sldMk cId="1287694804" sldId="378"/>
            <ac:spMk id="2" creationId="{153D5BC5-F1E8-438C-84C0-2D28E26E4501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47:58.006" v="1122" actId="20577"/>
          <ac:spMkLst>
            <pc:docMk/>
            <pc:sldMk cId="1287694804" sldId="378"/>
            <ac:spMk id="3" creationId="{24717ED3-71F2-4F51-8466-9179814C02EB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54:29.698" v="1702" actId="20577"/>
        <pc:sldMkLst>
          <pc:docMk/>
          <pc:sldMk cId="203013916" sldId="380"/>
        </pc:sldMkLst>
        <pc:spChg chg="mod">
          <ac:chgData name="Coates, Robert (VDEM)" userId="S::robert.coates@vdem.virginia.gov::16b93dff-2d9d-4c06-98cc-a7cdaa4de97e" providerId="AD" clId="Web-{12ED5B11-5F8F-4866-9344-7815243F72B2}" dt="2022-03-24T14:54:29.698" v="1702" actId="20577"/>
          <ac:spMkLst>
            <pc:docMk/>
            <pc:sldMk cId="203013916" sldId="380"/>
            <ac:spMk id="3" creationId="{48AD635C-A290-49D9-BCDC-759DF755D49A}"/>
          </ac:spMkLst>
        </pc:spChg>
      </pc:sldChg>
      <pc:sldChg chg="modSp">
        <pc:chgData name="Coates, Robert (VDEM)" userId="S::robert.coates@vdem.virginia.gov::16b93dff-2d9d-4c06-98cc-a7cdaa4de97e" providerId="AD" clId="Web-{12ED5B11-5F8F-4866-9344-7815243F72B2}" dt="2022-03-24T14:54:57.136" v="1784"/>
        <pc:sldMkLst>
          <pc:docMk/>
          <pc:sldMk cId="3402181709" sldId="381"/>
        </pc:sldMkLst>
        <pc:graphicFrameChg chg="mod modGraphic">
          <ac:chgData name="Coates, Robert (VDEM)" userId="S::robert.coates@vdem.virginia.gov::16b93dff-2d9d-4c06-98cc-a7cdaa4de97e" providerId="AD" clId="Web-{12ED5B11-5F8F-4866-9344-7815243F72B2}" dt="2022-03-24T14:54:57.136" v="1784"/>
          <ac:graphicFrameMkLst>
            <pc:docMk/>
            <pc:sldMk cId="3402181709" sldId="381"/>
            <ac:graphicFrameMk id="6" creationId="{7EE58DBF-2D39-4F2D-90CD-2B1501B9CC83}"/>
          </ac:graphicFrameMkLst>
        </pc:graphicFrameChg>
      </pc:sldChg>
      <pc:sldChg chg="addSp delSp modSp new">
        <pc:chgData name="Coates, Robert (VDEM)" userId="S::robert.coates@vdem.virginia.gov::16b93dff-2d9d-4c06-98cc-a7cdaa4de97e" providerId="AD" clId="Web-{12ED5B11-5F8F-4866-9344-7815243F72B2}" dt="2022-03-24T14:14:47.511" v="43" actId="1076"/>
        <pc:sldMkLst>
          <pc:docMk/>
          <pc:sldMk cId="2243819674" sldId="384"/>
        </pc:sldMkLst>
        <pc:spChg chg="del">
          <ac:chgData name="Coates, Robert (VDEM)" userId="S::robert.coates@vdem.virginia.gov::16b93dff-2d9d-4c06-98cc-a7cdaa4de97e" providerId="AD" clId="Web-{12ED5B11-5F8F-4866-9344-7815243F72B2}" dt="2022-03-24T14:14:40.839" v="41"/>
          <ac:spMkLst>
            <pc:docMk/>
            <pc:sldMk cId="2243819674" sldId="384"/>
            <ac:spMk id="2" creationId="{1E5644D8-1791-4242-A32C-55614E740A53}"/>
          </ac:spMkLst>
        </pc:spChg>
        <pc:spChg chg="del">
          <ac:chgData name="Coates, Robert (VDEM)" userId="S::robert.coates@vdem.virginia.gov::16b93dff-2d9d-4c06-98cc-a7cdaa4de97e" providerId="AD" clId="Web-{12ED5B11-5F8F-4866-9344-7815243F72B2}" dt="2022-03-24T14:14:44.355" v="42"/>
          <ac:spMkLst>
            <pc:docMk/>
            <pc:sldMk cId="2243819674" sldId="384"/>
            <ac:spMk id="3" creationId="{3AD17A58-FD1D-462E-ADC6-36793E2CD764}"/>
          </ac:spMkLst>
        </pc:spChg>
        <pc:picChg chg="add mod">
          <ac:chgData name="Coates, Robert (VDEM)" userId="S::robert.coates@vdem.virginia.gov::16b93dff-2d9d-4c06-98cc-a7cdaa4de97e" providerId="AD" clId="Web-{12ED5B11-5F8F-4866-9344-7815243F72B2}" dt="2022-03-24T14:14:47.511" v="43" actId="1076"/>
          <ac:picMkLst>
            <pc:docMk/>
            <pc:sldMk cId="2243819674" sldId="384"/>
            <ac:picMk id="4" creationId="{042A353D-FC13-436A-B250-601165C403C6}"/>
          </ac:picMkLst>
        </pc:picChg>
      </pc:sldChg>
      <pc:sldChg chg="new del">
        <pc:chgData name="Coates, Robert (VDEM)" userId="S::robert.coates@vdem.virginia.gov::16b93dff-2d9d-4c06-98cc-a7cdaa4de97e" providerId="AD" clId="Web-{12ED5B11-5F8F-4866-9344-7815243F72B2}" dt="2022-03-24T14:16:38.184" v="54"/>
        <pc:sldMkLst>
          <pc:docMk/>
          <pc:sldMk cId="1665110112" sldId="385"/>
        </pc:sldMkLst>
      </pc:sldChg>
      <pc:sldChg chg="modSp new">
        <pc:chgData name="Coates, Robert (VDEM)" userId="S::robert.coates@vdem.virginia.gov::16b93dff-2d9d-4c06-98cc-a7cdaa4de97e" providerId="AD" clId="Web-{12ED5B11-5F8F-4866-9344-7815243F72B2}" dt="2022-03-24T15:05:23.519" v="1908" actId="20577"/>
        <pc:sldMkLst>
          <pc:docMk/>
          <pc:sldMk cId="3387199782" sldId="385"/>
        </pc:sldMkLst>
        <pc:spChg chg="mod">
          <ac:chgData name="Coates, Robert (VDEM)" userId="S::robert.coates@vdem.virginia.gov::16b93dff-2d9d-4c06-98cc-a7cdaa4de97e" providerId="AD" clId="Web-{12ED5B11-5F8F-4866-9344-7815243F72B2}" dt="2022-03-24T15:03:45.956" v="1861" actId="20577"/>
          <ac:spMkLst>
            <pc:docMk/>
            <pc:sldMk cId="3387199782" sldId="385"/>
            <ac:spMk id="2" creationId="{DCC789DF-5A10-48DA-8325-F8843F6BC517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5:05:23.519" v="1908" actId="20577"/>
          <ac:spMkLst>
            <pc:docMk/>
            <pc:sldMk cId="3387199782" sldId="385"/>
            <ac:spMk id="3" creationId="{C59A0860-674F-46FB-9847-D5C3EAD3C459}"/>
          </ac:spMkLst>
        </pc:spChg>
      </pc:sldChg>
      <pc:sldChg chg="addSp delSp modSp new">
        <pc:chgData name="Coates, Robert (VDEM)" userId="S::robert.coates@vdem.virginia.gov::16b93dff-2d9d-4c06-98cc-a7cdaa4de97e" providerId="AD" clId="Web-{12ED5B11-5F8F-4866-9344-7815243F72B2}" dt="2022-03-24T14:22:52.408" v="223" actId="20577"/>
        <pc:sldMkLst>
          <pc:docMk/>
          <pc:sldMk cId="2239050892" sldId="386"/>
        </pc:sldMkLst>
        <pc:spChg chg="mod">
          <ac:chgData name="Coates, Robert (VDEM)" userId="S::robert.coates@vdem.virginia.gov::16b93dff-2d9d-4c06-98cc-a7cdaa4de97e" providerId="AD" clId="Web-{12ED5B11-5F8F-4866-9344-7815243F72B2}" dt="2022-03-24T14:20:53.532" v="98" actId="14100"/>
          <ac:spMkLst>
            <pc:docMk/>
            <pc:sldMk cId="2239050892" sldId="386"/>
            <ac:spMk id="2" creationId="{7C91EEEA-82D3-4403-B80F-BA3B00471923}"/>
          </ac:spMkLst>
        </pc:spChg>
        <pc:spChg chg="del">
          <ac:chgData name="Coates, Robert (VDEM)" userId="S::robert.coates@vdem.virginia.gov::16b93dff-2d9d-4c06-98cc-a7cdaa4de97e" providerId="AD" clId="Web-{12ED5B11-5F8F-4866-9344-7815243F72B2}" dt="2022-03-24T14:20:21.891" v="64"/>
          <ac:spMkLst>
            <pc:docMk/>
            <pc:sldMk cId="2239050892" sldId="386"/>
            <ac:spMk id="3" creationId="{E54813BC-9D37-4737-A766-5D356D228E0B}"/>
          </ac:spMkLst>
        </pc:spChg>
        <pc:spChg chg="add mod">
          <ac:chgData name="Coates, Robert (VDEM)" userId="S::robert.coates@vdem.virginia.gov::16b93dff-2d9d-4c06-98cc-a7cdaa4de97e" providerId="AD" clId="Web-{12ED5B11-5F8F-4866-9344-7815243F72B2}" dt="2022-03-24T14:22:52.408" v="223" actId="20577"/>
          <ac:spMkLst>
            <pc:docMk/>
            <pc:sldMk cId="2239050892" sldId="386"/>
            <ac:spMk id="5" creationId="{24E7FA64-592B-40A7-A939-1A9EC78ECA2C}"/>
          </ac:spMkLst>
        </pc:spChg>
        <pc:picChg chg="add mod">
          <ac:chgData name="Coates, Robert (VDEM)" userId="S::robert.coates@vdem.virginia.gov::16b93dff-2d9d-4c06-98cc-a7cdaa4de97e" providerId="AD" clId="Web-{12ED5B11-5F8F-4866-9344-7815243F72B2}" dt="2022-03-24T14:21:02.782" v="100" actId="1076"/>
          <ac:picMkLst>
            <pc:docMk/>
            <pc:sldMk cId="2239050892" sldId="386"/>
            <ac:picMk id="4" creationId="{31A652DD-D371-4871-9A42-583B6160CFF6}"/>
          </ac:picMkLst>
        </pc:picChg>
      </pc:sldChg>
      <pc:sldChg chg="addSp delSp modSp new">
        <pc:chgData name="Coates, Robert (VDEM)" userId="S::robert.coates@vdem.virginia.gov::16b93dff-2d9d-4c06-98cc-a7cdaa4de97e" providerId="AD" clId="Web-{12ED5B11-5F8F-4866-9344-7815243F72B2}" dt="2022-03-24T14:24:57.628" v="260" actId="1076"/>
        <pc:sldMkLst>
          <pc:docMk/>
          <pc:sldMk cId="251331501" sldId="387"/>
        </pc:sldMkLst>
        <pc:spChg chg="del">
          <ac:chgData name="Coates, Robert (VDEM)" userId="S::robert.coates@vdem.virginia.gov::16b93dff-2d9d-4c06-98cc-a7cdaa4de97e" providerId="AD" clId="Web-{12ED5B11-5F8F-4866-9344-7815243F72B2}" dt="2022-03-24T14:24:45.097" v="255"/>
          <ac:spMkLst>
            <pc:docMk/>
            <pc:sldMk cId="251331501" sldId="387"/>
            <ac:spMk id="2" creationId="{FF9F8EE9-FCC6-47E0-BE52-3A21AEBB77AA}"/>
          </ac:spMkLst>
        </pc:spChg>
        <pc:spChg chg="del">
          <ac:chgData name="Coates, Robert (VDEM)" userId="S::robert.coates@vdem.virginia.gov::16b93dff-2d9d-4c06-98cc-a7cdaa4de97e" providerId="AD" clId="Web-{12ED5B11-5F8F-4866-9344-7815243F72B2}" dt="2022-03-24T14:24:55.675" v="259"/>
          <ac:spMkLst>
            <pc:docMk/>
            <pc:sldMk cId="251331501" sldId="387"/>
            <ac:spMk id="3" creationId="{D7CDF098-283F-4B34-AF5C-B66E7CFE5577}"/>
          </ac:spMkLst>
        </pc:spChg>
        <pc:picChg chg="add del mod">
          <ac:chgData name="Coates, Robert (VDEM)" userId="S::robert.coates@vdem.virginia.gov::16b93dff-2d9d-4c06-98cc-a7cdaa4de97e" providerId="AD" clId="Web-{12ED5B11-5F8F-4866-9344-7815243F72B2}" dt="2022-03-24T14:24:57.628" v="260" actId="1076"/>
          <ac:picMkLst>
            <pc:docMk/>
            <pc:sldMk cId="251331501" sldId="387"/>
            <ac:picMk id="4" creationId="{3336DD07-9DAA-422B-B853-9636F4BD6F38}"/>
          </ac:picMkLst>
        </pc:picChg>
      </pc:sldChg>
      <pc:sldChg chg="new del">
        <pc:chgData name="Coates, Robert (VDEM)" userId="S::robert.coates@vdem.virginia.gov::16b93dff-2d9d-4c06-98cc-a7cdaa4de97e" providerId="AD" clId="Web-{12ED5B11-5F8F-4866-9344-7815243F72B2}" dt="2022-03-24T14:24:06.175" v="249"/>
        <pc:sldMkLst>
          <pc:docMk/>
          <pc:sldMk cId="518912657" sldId="387"/>
        </pc:sldMkLst>
      </pc:sldChg>
      <pc:sldChg chg="modSp new">
        <pc:chgData name="Coates, Robert (VDEM)" userId="S::robert.coates@vdem.virginia.gov::16b93dff-2d9d-4c06-98cc-a7cdaa4de97e" providerId="AD" clId="Web-{12ED5B11-5F8F-4866-9344-7815243F72B2}" dt="2022-03-24T14:53:16.854" v="1698" actId="20577"/>
        <pc:sldMkLst>
          <pc:docMk/>
          <pc:sldMk cId="2776975065" sldId="388"/>
        </pc:sldMkLst>
        <pc:spChg chg="mod">
          <ac:chgData name="Coates, Robert (VDEM)" userId="S::robert.coates@vdem.virginia.gov::16b93dff-2d9d-4c06-98cc-a7cdaa4de97e" providerId="AD" clId="Web-{12ED5B11-5F8F-4866-9344-7815243F72B2}" dt="2022-03-24T14:53:16.854" v="1698" actId="20577"/>
          <ac:spMkLst>
            <pc:docMk/>
            <pc:sldMk cId="2776975065" sldId="388"/>
            <ac:spMk id="2" creationId="{81E48309-815C-48BF-B2E4-234498CD6F36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53:06.807" v="1686" actId="20577"/>
          <ac:spMkLst>
            <pc:docMk/>
            <pc:sldMk cId="2776975065" sldId="388"/>
            <ac:spMk id="3" creationId="{B53EACF4-91AC-489F-B664-AC0EA242B198}"/>
          </ac:spMkLst>
        </pc:spChg>
      </pc:sldChg>
      <pc:sldChg chg="addSp modSp new">
        <pc:chgData name="Coates, Robert (VDEM)" userId="S::robert.coates@vdem.virginia.gov::16b93dff-2d9d-4c06-98cc-a7cdaa4de97e" providerId="AD" clId="Web-{12ED5B11-5F8F-4866-9344-7815243F72B2}" dt="2022-03-24T14:37:28.623" v="682" actId="1076"/>
        <pc:sldMkLst>
          <pc:docMk/>
          <pc:sldMk cId="2736431404" sldId="389"/>
        </pc:sldMkLst>
        <pc:spChg chg="mod">
          <ac:chgData name="Coates, Robert (VDEM)" userId="S::robert.coates@vdem.virginia.gov::16b93dff-2d9d-4c06-98cc-a7cdaa4de97e" providerId="AD" clId="Web-{12ED5B11-5F8F-4866-9344-7815243F72B2}" dt="2022-03-24T14:33:34.588" v="469" actId="20577"/>
          <ac:spMkLst>
            <pc:docMk/>
            <pc:sldMk cId="2736431404" sldId="389"/>
            <ac:spMk id="2" creationId="{9C7E8CCE-CFEB-423E-8D2A-7D88952FD530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36:36.388" v="677" actId="20577"/>
          <ac:spMkLst>
            <pc:docMk/>
            <pc:sldMk cId="2736431404" sldId="389"/>
            <ac:spMk id="3" creationId="{EF289EFE-2C34-42A1-BD81-AE7AA1B9F90D}"/>
          </ac:spMkLst>
        </pc:spChg>
        <pc:spChg chg="add mod">
          <ac:chgData name="Coates, Robert (VDEM)" userId="S::robert.coates@vdem.virginia.gov::16b93dff-2d9d-4c06-98cc-a7cdaa4de97e" providerId="AD" clId="Web-{12ED5B11-5F8F-4866-9344-7815243F72B2}" dt="2022-03-24T14:37:28.623" v="682" actId="1076"/>
          <ac:spMkLst>
            <pc:docMk/>
            <pc:sldMk cId="2736431404" sldId="389"/>
            <ac:spMk id="4" creationId="{510A5F11-E3AC-4545-964A-26CEDFE3B21C}"/>
          </ac:spMkLst>
        </pc:spChg>
      </pc:sldChg>
      <pc:sldChg chg="addSp delSp modSp new">
        <pc:chgData name="Coates, Robert (VDEM)" userId="S::robert.coates@vdem.virginia.gov::16b93dff-2d9d-4c06-98cc-a7cdaa4de97e" providerId="AD" clId="Web-{12ED5B11-5F8F-4866-9344-7815243F72B2}" dt="2022-03-24T14:40:48.531" v="712" actId="14100"/>
        <pc:sldMkLst>
          <pc:docMk/>
          <pc:sldMk cId="2300649516" sldId="390"/>
        </pc:sldMkLst>
        <pc:spChg chg="mod">
          <ac:chgData name="Coates, Robert (VDEM)" userId="S::robert.coates@vdem.virginia.gov::16b93dff-2d9d-4c06-98cc-a7cdaa4de97e" providerId="AD" clId="Web-{12ED5B11-5F8F-4866-9344-7815243F72B2}" dt="2022-03-24T14:40:38.047" v="710" actId="20577"/>
          <ac:spMkLst>
            <pc:docMk/>
            <pc:sldMk cId="2300649516" sldId="390"/>
            <ac:spMk id="2" creationId="{ACEBD166-C351-46C3-BB15-5817BEA1E68E}"/>
          </ac:spMkLst>
        </pc:spChg>
        <pc:spChg chg="del">
          <ac:chgData name="Coates, Robert (VDEM)" userId="S::robert.coates@vdem.virginia.gov::16b93dff-2d9d-4c06-98cc-a7cdaa4de97e" providerId="AD" clId="Web-{12ED5B11-5F8F-4866-9344-7815243F72B2}" dt="2022-03-24T14:40:08.953" v="685"/>
          <ac:spMkLst>
            <pc:docMk/>
            <pc:sldMk cId="2300649516" sldId="390"/>
            <ac:spMk id="3" creationId="{2F2319DA-95AD-4F3F-ACA7-66AF2C96226D}"/>
          </ac:spMkLst>
        </pc:spChg>
        <pc:picChg chg="add mod">
          <ac:chgData name="Coates, Robert (VDEM)" userId="S::robert.coates@vdem.virginia.gov::16b93dff-2d9d-4c06-98cc-a7cdaa4de97e" providerId="AD" clId="Web-{12ED5B11-5F8F-4866-9344-7815243F72B2}" dt="2022-03-24T14:40:48.531" v="712" actId="14100"/>
          <ac:picMkLst>
            <pc:docMk/>
            <pc:sldMk cId="2300649516" sldId="390"/>
            <ac:picMk id="4" creationId="{AC9D836D-B157-4BCA-A393-790B5E8A4265}"/>
          </ac:picMkLst>
        </pc:picChg>
      </pc:sldChg>
      <pc:sldChg chg="modSp new">
        <pc:chgData name="Coates, Robert (VDEM)" userId="S::robert.coates@vdem.virginia.gov::16b93dff-2d9d-4c06-98cc-a7cdaa4de97e" providerId="AD" clId="Web-{12ED5B11-5F8F-4866-9344-7815243F72B2}" dt="2022-03-24T14:49:04.475" v="1222" actId="20577"/>
        <pc:sldMkLst>
          <pc:docMk/>
          <pc:sldMk cId="646659404" sldId="391"/>
        </pc:sldMkLst>
        <pc:spChg chg="mod">
          <ac:chgData name="Coates, Robert (VDEM)" userId="S::robert.coates@vdem.virginia.gov::16b93dff-2d9d-4c06-98cc-a7cdaa4de97e" providerId="AD" clId="Web-{12ED5B11-5F8F-4866-9344-7815243F72B2}" dt="2022-03-24T14:43:15.799" v="860" actId="20577"/>
          <ac:spMkLst>
            <pc:docMk/>
            <pc:sldMk cId="646659404" sldId="391"/>
            <ac:spMk id="2" creationId="{096124BA-8DFE-4EAB-A6F9-C4DB68154A15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49:04.475" v="1222" actId="20577"/>
          <ac:spMkLst>
            <pc:docMk/>
            <pc:sldMk cId="646659404" sldId="391"/>
            <ac:spMk id="3" creationId="{A75C8ADD-EE04-4C64-962C-17524FB01C3C}"/>
          </ac:spMkLst>
        </pc:spChg>
      </pc:sldChg>
      <pc:sldChg chg="modSp new">
        <pc:chgData name="Coates, Robert (VDEM)" userId="S::robert.coates@vdem.virginia.gov::16b93dff-2d9d-4c06-98cc-a7cdaa4de97e" providerId="AD" clId="Web-{12ED5B11-5F8F-4866-9344-7815243F72B2}" dt="2022-03-24T14:45:37.941" v="952" actId="20577"/>
        <pc:sldMkLst>
          <pc:docMk/>
          <pc:sldMk cId="3045589035" sldId="392"/>
        </pc:sldMkLst>
        <pc:spChg chg="mod">
          <ac:chgData name="Coates, Robert (VDEM)" userId="S::robert.coates@vdem.virginia.gov::16b93dff-2d9d-4c06-98cc-a7cdaa4de97e" providerId="AD" clId="Web-{12ED5B11-5F8F-4866-9344-7815243F72B2}" dt="2022-03-24T14:41:57.345" v="762" actId="20577"/>
          <ac:spMkLst>
            <pc:docMk/>
            <pc:sldMk cId="3045589035" sldId="392"/>
            <ac:spMk id="2" creationId="{A834007E-285E-4185-A61D-C9440412BD7D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45:37.941" v="952" actId="20577"/>
          <ac:spMkLst>
            <pc:docMk/>
            <pc:sldMk cId="3045589035" sldId="392"/>
            <ac:spMk id="3" creationId="{A1D0BAAB-E251-4A16-8C6B-ABF6ABACB201}"/>
          </ac:spMkLst>
        </pc:spChg>
      </pc:sldChg>
      <pc:sldChg chg="modSp new">
        <pc:chgData name="Coates, Robert (VDEM)" userId="S::robert.coates@vdem.virginia.gov::16b93dff-2d9d-4c06-98cc-a7cdaa4de97e" providerId="AD" clId="Web-{12ED5B11-5F8F-4866-9344-7815243F72B2}" dt="2022-03-24T14:51:00.321" v="1412" actId="20577"/>
        <pc:sldMkLst>
          <pc:docMk/>
          <pc:sldMk cId="1401518984" sldId="393"/>
        </pc:sldMkLst>
        <pc:spChg chg="mod">
          <ac:chgData name="Coates, Robert (VDEM)" userId="S::robert.coates@vdem.virginia.gov::16b93dff-2d9d-4c06-98cc-a7cdaa4de97e" providerId="AD" clId="Web-{12ED5B11-5F8F-4866-9344-7815243F72B2}" dt="2022-03-24T14:49:48.648" v="1242" actId="20577"/>
          <ac:spMkLst>
            <pc:docMk/>
            <pc:sldMk cId="1401518984" sldId="393"/>
            <ac:spMk id="2" creationId="{A2D37FA7-ECA4-43E3-B358-80C9BAEFBADF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4:51:00.321" v="1412" actId="20577"/>
          <ac:spMkLst>
            <pc:docMk/>
            <pc:sldMk cId="1401518984" sldId="393"/>
            <ac:spMk id="3" creationId="{3D2254FE-CF01-4682-9D89-4F5AC5CF47A7}"/>
          </ac:spMkLst>
        </pc:spChg>
      </pc:sldChg>
      <pc:sldChg chg="modSp new">
        <pc:chgData name="Coates, Robert (VDEM)" userId="S::robert.coates@vdem.virginia.gov::16b93dff-2d9d-4c06-98cc-a7cdaa4de97e" providerId="AD" clId="Web-{12ED5B11-5F8F-4866-9344-7815243F72B2}" dt="2022-03-24T15:01:47.782" v="1822" actId="14100"/>
        <pc:sldMkLst>
          <pc:docMk/>
          <pc:sldMk cId="1457542952" sldId="394"/>
        </pc:sldMkLst>
        <pc:spChg chg="mod">
          <ac:chgData name="Coates, Robert (VDEM)" userId="S::robert.coates@vdem.virginia.gov::16b93dff-2d9d-4c06-98cc-a7cdaa4de97e" providerId="AD" clId="Web-{12ED5B11-5F8F-4866-9344-7815243F72B2}" dt="2022-03-24T15:01:08.594" v="1806" actId="20577"/>
          <ac:spMkLst>
            <pc:docMk/>
            <pc:sldMk cId="1457542952" sldId="394"/>
            <ac:spMk id="2" creationId="{5134E8FA-31CE-4E97-A6EF-1F6F3B661017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5:01:47.782" v="1822" actId="14100"/>
          <ac:spMkLst>
            <pc:docMk/>
            <pc:sldMk cId="1457542952" sldId="394"/>
            <ac:spMk id="3" creationId="{47AD216E-B73F-420D-9BF8-37EAFAEA8449}"/>
          </ac:spMkLst>
        </pc:spChg>
      </pc:sldChg>
      <pc:sldChg chg="modSp new">
        <pc:chgData name="Coates, Robert (VDEM)" userId="S::robert.coates@vdem.virginia.gov::16b93dff-2d9d-4c06-98cc-a7cdaa4de97e" providerId="AD" clId="Web-{12ED5B11-5F8F-4866-9344-7815243F72B2}" dt="2022-03-24T15:02:57.142" v="1844" actId="20577"/>
        <pc:sldMkLst>
          <pc:docMk/>
          <pc:sldMk cId="550949339" sldId="395"/>
        </pc:sldMkLst>
        <pc:spChg chg="mod">
          <ac:chgData name="Coates, Robert (VDEM)" userId="S::robert.coates@vdem.virginia.gov::16b93dff-2d9d-4c06-98cc-a7cdaa4de97e" providerId="AD" clId="Web-{12ED5B11-5F8F-4866-9344-7815243F72B2}" dt="2022-03-24T15:02:34.986" v="1832" actId="20577"/>
          <ac:spMkLst>
            <pc:docMk/>
            <pc:sldMk cId="550949339" sldId="395"/>
            <ac:spMk id="2" creationId="{0693CD57-E0F8-441B-8DD5-F758B6843465}"/>
          </ac:spMkLst>
        </pc:spChg>
        <pc:spChg chg="mod">
          <ac:chgData name="Coates, Robert (VDEM)" userId="S::robert.coates@vdem.virginia.gov::16b93dff-2d9d-4c06-98cc-a7cdaa4de97e" providerId="AD" clId="Web-{12ED5B11-5F8F-4866-9344-7815243F72B2}" dt="2022-03-24T15:02:57.142" v="1844" actId="20577"/>
          <ac:spMkLst>
            <pc:docMk/>
            <pc:sldMk cId="550949339" sldId="395"/>
            <ac:spMk id="3" creationId="{CB701F64-CD02-4A1F-9B81-0CC50CD27564}"/>
          </ac:spMkLst>
        </pc:spChg>
      </pc:sldChg>
      <pc:sldChg chg="new del">
        <pc:chgData name="Coates, Robert (VDEM)" userId="S::robert.coates@vdem.virginia.gov::16b93dff-2d9d-4c06-98cc-a7cdaa4de97e" providerId="AD" clId="Web-{12ED5B11-5F8F-4866-9344-7815243F72B2}" dt="2022-03-24T15:03:34.112" v="1846"/>
        <pc:sldMkLst>
          <pc:docMk/>
          <pc:sldMk cId="2147271532" sldId="396"/>
        </pc:sldMkLst>
      </pc:sldChg>
    </pc:docChg>
  </pc:docChgLst>
  <pc:docChgLst>
    <pc:chgData name="Williams, Tiara (VDEM)" userId="S::tiara.williams@vdem.virginia.gov::f036e384-e8bf-4f9e-b6ce-9c9f11def4df" providerId="AD" clId="Web-{8EA1937A-EDB3-4602-A472-08C90BC67309}"/>
    <pc:docChg chg="modSld">
      <pc:chgData name="Williams, Tiara (VDEM)" userId="S::tiara.williams@vdem.virginia.gov::f036e384-e8bf-4f9e-b6ce-9c9f11def4df" providerId="AD" clId="Web-{8EA1937A-EDB3-4602-A472-08C90BC67309}" dt="2022-03-16T12:32:12.183" v="47" actId="20577"/>
      <pc:docMkLst>
        <pc:docMk/>
      </pc:docMkLst>
      <pc:sldChg chg="modSp">
        <pc:chgData name="Williams, Tiara (VDEM)" userId="S::tiara.williams@vdem.virginia.gov::f036e384-e8bf-4f9e-b6ce-9c9f11def4df" providerId="AD" clId="Web-{8EA1937A-EDB3-4602-A472-08C90BC67309}" dt="2022-03-16T12:32:12.183" v="47" actId="20577"/>
        <pc:sldMkLst>
          <pc:docMk/>
          <pc:sldMk cId="1313184408" sldId="318"/>
        </pc:sldMkLst>
        <pc:spChg chg="mod">
          <ac:chgData name="Williams, Tiara (VDEM)" userId="S::tiara.williams@vdem.virginia.gov::f036e384-e8bf-4f9e-b6ce-9c9f11def4df" providerId="AD" clId="Web-{8EA1937A-EDB3-4602-A472-08C90BC67309}" dt="2022-03-16T12:32:12.183" v="47" actId="20577"/>
          <ac:spMkLst>
            <pc:docMk/>
            <pc:sldMk cId="1313184408" sldId="318"/>
            <ac:spMk id="4" creationId="{A9D8DF4A-ECA5-406A-81D6-776E18202A45}"/>
          </ac:spMkLst>
        </pc:spChg>
      </pc:sldChg>
    </pc:docChg>
  </pc:docChgLst>
  <pc:docChgLst>
    <pc:chgData name="Pulkkinen, Robin (VDEM)" userId="S::robin.pulkkinen@vdem.virginia.gov::6f392ccc-9e3f-4d7a-9830-dbc11ee4cf59" providerId="AD" clId="Web-{8FA4E647-6440-4402-BC12-FACF1DDFBC28}"/>
    <pc:docChg chg="modSld">
      <pc:chgData name="Pulkkinen, Robin (VDEM)" userId="S::robin.pulkkinen@vdem.virginia.gov::6f392ccc-9e3f-4d7a-9830-dbc11ee4cf59" providerId="AD" clId="Web-{8FA4E647-6440-4402-BC12-FACF1DDFBC28}" dt="2022-03-16T14:05:36.604" v="3" actId="20577"/>
      <pc:docMkLst>
        <pc:docMk/>
      </pc:docMkLst>
      <pc:sldChg chg="modSp">
        <pc:chgData name="Pulkkinen, Robin (VDEM)" userId="S::robin.pulkkinen@vdem.virginia.gov::6f392ccc-9e3f-4d7a-9830-dbc11ee4cf59" providerId="AD" clId="Web-{8FA4E647-6440-4402-BC12-FACF1DDFBC28}" dt="2022-03-16T14:05:12.775" v="1" actId="20577"/>
        <pc:sldMkLst>
          <pc:docMk/>
          <pc:sldMk cId="804200793" sldId="326"/>
        </pc:sldMkLst>
        <pc:spChg chg="mod">
          <ac:chgData name="Pulkkinen, Robin (VDEM)" userId="S::robin.pulkkinen@vdem.virginia.gov::6f392ccc-9e3f-4d7a-9830-dbc11ee4cf59" providerId="AD" clId="Web-{8FA4E647-6440-4402-BC12-FACF1DDFBC28}" dt="2022-03-16T14:05:12.775" v="1" actId="20577"/>
          <ac:spMkLst>
            <pc:docMk/>
            <pc:sldMk cId="804200793" sldId="326"/>
            <ac:spMk id="3" creationId="{9260903F-9B6D-479A-B8C8-9EA0C0A9DF40}"/>
          </ac:spMkLst>
        </pc:spChg>
      </pc:sldChg>
      <pc:sldChg chg="modSp">
        <pc:chgData name="Pulkkinen, Robin (VDEM)" userId="S::robin.pulkkinen@vdem.virginia.gov::6f392ccc-9e3f-4d7a-9830-dbc11ee4cf59" providerId="AD" clId="Web-{8FA4E647-6440-4402-BC12-FACF1DDFBC28}" dt="2022-03-16T14:05:36.604" v="3" actId="20577"/>
        <pc:sldMkLst>
          <pc:docMk/>
          <pc:sldMk cId="3208756623" sldId="332"/>
        </pc:sldMkLst>
        <pc:spChg chg="mod">
          <ac:chgData name="Pulkkinen, Robin (VDEM)" userId="S::robin.pulkkinen@vdem.virginia.gov::6f392ccc-9e3f-4d7a-9830-dbc11ee4cf59" providerId="AD" clId="Web-{8FA4E647-6440-4402-BC12-FACF1DDFBC28}" dt="2022-03-16T14:05:36.604" v="3" actId="20577"/>
          <ac:spMkLst>
            <pc:docMk/>
            <pc:sldMk cId="3208756623" sldId="332"/>
            <ac:spMk id="3" creationId="{6A23CB97-FBC5-4C87-99C6-A55DB85184DC}"/>
          </ac:spMkLst>
        </pc:spChg>
      </pc:sldChg>
    </pc:docChg>
  </pc:docChgLst>
  <pc:docChgLst>
    <pc:chgData name="Pulkkinen, Robin (VDEM)" userId="S::robin.pulkkinen@vdem.virginia.gov::6f392ccc-9e3f-4d7a-9830-dbc11ee4cf59" providerId="AD" clId="Web-{584B4135-496C-469D-A9D1-E3AEB446B508}"/>
    <pc:docChg chg="modSld">
      <pc:chgData name="Pulkkinen, Robin (VDEM)" userId="S::robin.pulkkinen@vdem.virginia.gov::6f392ccc-9e3f-4d7a-9830-dbc11ee4cf59" providerId="AD" clId="Web-{584B4135-496C-469D-A9D1-E3AEB446B508}" dt="2022-03-16T13:57:01.901" v="19" actId="20577"/>
      <pc:docMkLst>
        <pc:docMk/>
      </pc:docMkLst>
      <pc:sldChg chg="modSp">
        <pc:chgData name="Pulkkinen, Robin (VDEM)" userId="S::robin.pulkkinen@vdem.virginia.gov::6f392ccc-9e3f-4d7a-9830-dbc11ee4cf59" providerId="AD" clId="Web-{584B4135-496C-469D-A9D1-E3AEB446B508}" dt="2022-03-16T13:53:56.023" v="1" actId="20577"/>
        <pc:sldMkLst>
          <pc:docMk/>
          <pc:sldMk cId="3263763583" sldId="290"/>
        </pc:sldMkLst>
        <pc:spChg chg="mod">
          <ac:chgData name="Pulkkinen, Robin (VDEM)" userId="S::robin.pulkkinen@vdem.virginia.gov::6f392ccc-9e3f-4d7a-9830-dbc11ee4cf59" providerId="AD" clId="Web-{584B4135-496C-469D-A9D1-E3AEB446B508}" dt="2022-03-16T13:53:56.023" v="1" actId="20577"/>
          <ac:spMkLst>
            <pc:docMk/>
            <pc:sldMk cId="3263763583" sldId="290"/>
            <ac:spMk id="6" creationId="{4621C043-3967-488E-9183-102CC5E26869}"/>
          </ac:spMkLst>
        </pc:spChg>
      </pc:sldChg>
      <pc:sldChg chg="modSp">
        <pc:chgData name="Pulkkinen, Robin (VDEM)" userId="S::robin.pulkkinen@vdem.virginia.gov::6f392ccc-9e3f-4d7a-9830-dbc11ee4cf59" providerId="AD" clId="Web-{584B4135-496C-469D-A9D1-E3AEB446B508}" dt="2022-03-16T13:56:10.369" v="16" actId="20577"/>
        <pc:sldMkLst>
          <pc:docMk/>
          <pc:sldMk cId="3257002516" sldId="331"/>
        </pc:sldMkLst>
        <pc:spChg chg="mod">
          <ac:chgData name="Pulkkinen, Robin (VDEM)" userId="S::robin.pulkkinen@vdem.virginia.gov::6f392ccc-9e3f-4d7a-9830-dbc11ee4cf59" providerId="AD" clId="Web-{584B4135-496C-469D-A9D1-E3AEB446B508}" dt="2022-03-16T13:56:10.369" v="16" actId="20577"/>
          <ac:spMkLst>
            <pc:docMk/>
            <pc:sldMk cId="3257002516" sldId="331"/>
            <ac:spMk id="3" creationId="{93D68FDA-021C-4973-BB74-8DE9B6595061}"/>
          </ac:spMkLst>
        </pc:spChg>
      </pc:sldChg>
      <pc:sldChg chg="modSp">
        <pc:chgData name="Pulkkinen, Robin (VDEM)" userId="S::robin.pulkkinen@vdem.virginia.gov::6f392ccc-9e3f-4d7a-9830-dbc11ee4cf59" providerId="AD" clId="Web-{584B4135-496C-469D-A9D1-E3AEB446B508}" dt="2022-03-16T13:57:01.901" v="19" actId="20577"/>
        <pc:sldMkLst>
          <pc:docMk/>
          <pc:sldMk cId="4118860408" sldId="335"/>
        </pc:sldMkLst>
        <pc:spChg chg="mod">
          <ac:chgData name="Pulkkinen, Robin (VDEM)" userId="S::robin.pulkkinen@vdem.virginia.gov::6f392ccc-9e3f-4d7a-9830-dbc11ee4cf59" providerId="AD" clId="Web-{584B4135-496C-469D-A9D1-E3AEB446B508}" dt="2022-03-16T13:57:01.901" v="19" actId="20577"/>
          <ac:spMkLst>
            <pc:docMk/>
            <pc:sldMk cId="4118860408" sldId="335"/>
            <ac:spMk id="3" creationId="{5A4A0171-EE0D-4FB6-9FAA-6FA7500C7F4A}"/>
          </ac:spMkLst>
        </pc:spChg>
      </pc:sldChg>
    </pc:docChg>
  </pc:docChgLst>
</pc:chgInfo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F166A581EF24B89389CB42719BAB0" ma:contentTypeVersion="27" ma:contentTypeDescription="Create a new document." ma:contentTypeScope="" ma:versionID="a82f2f1c64d1d63545eb9d4a247617f5">
  <xsd:schema xmlns:xsd="http://www.w3.org/2001/XMLSchema" xmlns:xs="http://www.w3.org/2001/XMLSchema" xmlns:p="http://schemas.microsoft.com/office/2006/metadata/properties" xmlns:ns2="5eb53846-449d-48bc-826b-444aec9ac395" xmlns:ns3="b1df5119-9614-4126-8064-ab9bd8cef865" targetNamespace="http://schemas.microsoft.com/office/2006/metadata/properties" ma:root="true" ma:fieldsID="a86c62a91510762b57a44ac1039247ee" ns2:_="" ns3:_="">
    <xsd:import namespace="5eb53846-449d-48bc-826b-444aec9ac395"/>
    <xsd:import namespace="b1df5119-9614-4126-8064-ab9bd8cef8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Status" minOccurs="0"/>
                <xsd:element ref="ns2:LastPublished" minOccurs="0"/>
                <xsd:element ref="ns2:MediaServiceSearchProperties" minOccurs="0"/>
                <xsd:element ref="ns2:MediaServiceObjectDetectorVersions" minOccurs="0"/>
                <xsd:element ref="ns2:PageTyp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53846-449d-48bc-826b-444aec9ac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1daa41-56b4-4620-81a0-b7316f7f93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2" nillable="true" ma:displayName="Status" ma:format="Dropdown" ma:internalName="Status">
      <xsd:simpleType>
        <xsd:restriction base="dms:Choice">
          <xsd:enumeration value="Draft"/>
          <xsd:enumeration value="Ready To Publish"/>
          <xsd:enumeration value="Blocked"/>
        </xsd:restriction>
      </xsd:simpleType>
    </xsd:element>
    <xsd:element name="LastPublished" ma:index="23" nillable="true" ma:displayName="Last Published" ma:format="DateTime" ma:internalName="LastPublished">
      <xsd:simpleType>
        <xsd:restriction base="dms:DateTim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ageType" ma:index="26" nillable="true" ma:displayName="Page Type" ma:format="Dropdown" ma:internalName="PageType">
      <xsd:simpleType>
        <xsd:restriction base="dms:Text">
          <xsd:maxLength value="255"/>
        </xsd:restriction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f5119-9614-4126-8064-ab9bd8cef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9835a05-651c-47a2-a627-aef6a75d36b5}" ma:internalName="TaxCatchAll" ma:showField="CatchAllData" ma:web="b1df5119-9614-4126-8064-ab9bd8cef8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b53846-449d-48bc-826b-444aec9ac395">
      <Terms xmlns="http://schemas.microsoft.com/office/infopath/2007/PartnerControls"/>
    </lcf76f155ced4ddcb4097134ff3c332f>
    <Status xmlns="5eb53846-449d-48bc-826b-444aec9ac395" xsi:nil="true"/>
    <TaxCatchAll xmlns="b1df5119-9614-4126-8064-ab9bd8cef865" xsi:nil="true"/>
    <PageType xmlns="5eb53846-449d-48bc-826b-444aec9ac395" xsi:nil="true"/>
    <LastPublished xmlns="5eb53846-449d-48bc-826b-444aec9ac395" xsi:nil="true"/>
  </documentManagement>
</p:properties>
</file>

<file path=customXml/itemProps1.xml><?xml version="1.0" encoding="utf-8"?>
<ds:datastoreItem xmlns:ds="http://schemas.openxmlformats.org/officeDocument/2006/customXml" ds:itemID="{6F9D60E1-294D-4E19-B3D7-5B8B7199F1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F014B-8355-4E76-8FF0-9ED782E71206}"/>
</file>

<file path=customXml/itemProps3.xml><?xml version="1.0" encoding="utf-8"?>
<ds:datastoreItem xmlns:ds="http://schemas.openxmlformats.org/officeDocument/2006/customXml" ds:itemID="{F65DA92C-D197-4D26-87CB-16C384CECEAB}">
  <ds:schemaRefs>
    <ds:schemaRef ds:uri="0f0e8ac0-e5b4-4867-8058-e4525de63436"/>
    <ds:schemaRef ds:uri="59bbb2d0-248b-43cb-9d64-2158f2caa5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2459</Words>
  <Application>Microsoft Office PowerPoint</Application>
  <PresentationFormat>On-screen Show (4:3)</PresentationFormat>
  <Paragraphs>433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Arial</vt:lpstr>
      <vt:lpstr>Calibri</vt:lpstr>
      <vt:lpstr>Georgia</vt:lpstr>
      <vt:lpstr>Helvetica</vt:lpstr>
      <vt:lpstr>Lucida Grande</vt:lpstr>
      <vt:lpstr>Open Sans</vt:lpstr>
      <vt:lpstr>Segoe UI</vt:lpstr>
      <vt:lpstr>Source Sans Pro Black</vt:lpstr>
      <vt:lpstr>Source Sans Pro Semibold</vt:lpstr>
      <vt:lpstr>System Font Regular</vt:lpstr>
      <vt:lpstr>Tahoma</vt:lpstr>
      <vt:lpstr>Times New Roman</vt:lpstr>
      <vt:lpstr>Wingdings</vt:lpstr>
      <vt:lpstr>Apex</vt:lpstr>
      <vt:lpstr>PowerPoint Presentation</vt:lpstr>
      <vt:lpstr>PowerPoint Presentation</vt:lpstr>
      <vt:lpstr>Goals</vt:lpstr>
      <vt:lpstr>Resources</vt:lpstr>
      <vt:lpstr>Public Assistance (PA)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Snow Assistance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Non-Critical PNP Facilities</vt:lpstr>
      <vt:lpstr>Non-Critical PNPs</vt:lpstr>
      <vt:lpstr>SBA Application Deadline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of Procurement Compliance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VDEM's Priority on Reimbursement Requests</vt:lpstr>
      <vt:lpstr>Disaster Timelines</vt:lpstr>
      <vt:lpstr>Reimbursement Expectations</vt:lpstr>
      <vt:lpstr>PowerPoint Presentation</vt:lpstr>
      <vt:lpstr>Applicants with Multiple Small Projects</vt:lpstr>
      <vt:lpstr>PowerPoint Presentation</vt:lpstr>
      <vt:lpstr>New Reimbursement Feature</vt:lpstr>
      <vt:lpstr>Closeout (End of the Road)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Dillon</dc:creator>
  <cp:lastModifiedBy>Coates, Robert (VDEM)</cp:lastModifiedBy>
  <cp:revision>262</cp:revision>
  <dcterms:modified xsi:type="dcterms:W3CDTF">2022-04-01T16:44:09Z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0x010100CA1F166A581EF24B89389CB42719BAB0</vt:lpwstr>
  </property>
</Properties>
</file>